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</p:sldIdLst>
  <p:sldSz cx="6858000" cy="9906000" type="A4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829"/>
    <a:srgbClr val="FF8F43"/>
    <a:srgbClr val="FFA86D"/>
    <a:srgbClr val="FF71FF"/>
    <a:srgbClr val="55008E"/>
    <a:srgbClr val="F2CDFF"/>
    <a:srgbClr val="F6DDFF"/>
    <a:srgbClr val="E7A3FF"/>
    <a:srgbClr val="D393FF"/>
    <a:srgbClr val="C9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-1992" y="-9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38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0108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460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779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234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629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217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828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822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03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692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B5DAE-E828-4EAE-9A48-B1E6DFE1306A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0D79B-F121-4A21-94A8-77BDB4B59A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600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49E413A4-91D0-8343-CD62-9FFC0E9EF173}"/>
              </a:ext>
            </a:extLst>
          </p:cNvPr>
          <p:cNvSpPr/>
          <p:nvPr/>
        </p:nvSpPr>
        <p:spPr>
          <a:xfrm>
            <a:off x="1612900" y="552189"/>
            <a:ext cx="5245100" cy="762000"/>
          </a:xfrm>
          <a:prstGeom prst="rect">
            <a:avLst/>
          </a:prstGeom>
          <a:solidFill>
            <a:srgbClr val="FF8F4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xmlns="" id="{773CD494-9D35-2332-B63B-2EEB6D3EA7AA}"/>
              </a:ext>
            </a:extLst>
          </p:cNvPr>
          <p:cNvSpPr/>
          <p:nvPr/>
        </p:nvSpPr>
        <p:spPr>
          <a:xfrm>
            <a:off x="0" y="0"/>
            <a:ext cx="6858000" cy="1725009"/>
          </a:xfrm>
          <a:custGeom>
            <a:avLst/>
            <a:gdLst>
              <a:gd name="connsiteX0" fmla="*/ 0 w 6858000"/>
              <a:gd name="connsiteY0" fmla="*/ 0 h 1866378"/>
              <a:gd name="connsiteX1" fmla="*/ 6858000 w 6858000"/>
              <a:gd name="connsiteY1" fmla="*/ 0 h 1866378"/>
              <a:gd name="connsiteX2" fmla="*/ 6858000 w 6858000"/>
              <a:gd name="connsiteY2" fmla="*/ 1866378 h 1866378"/>
              <a:gd name="connsiteX3" fmla="*/ 6857999 w 6858000"/>
              <a:gd name="connsiteY3" fmla="*/ 1866378 h 1866378"/>
              <a:gd name="connsiteX4" fmla="*/ 6857999 w 6858000"/>
              <a:gd name="connsiteY4" fmla="*/ 726510 h 1866378"/>
              <a:gd name="connsiteX5" fmla="*/ 2456090 w 6858000"/>
              <a:gd name="connsiteY5" fmla="*/ 726510 h 1866378"/>
              <a:gd name="connsiteX6" fmla="*/ 2450446 w 6858000"/>
              <a:gd name="connsiteY6" fmla="*/ 720864 h 1866378"/>
              <a:gd name="connsiteX7" fmla="*/ 2444798 w 6858000"/>
              <a:gd name="connsiteY7" fmla="*/ 726510 h 1866378"/>
              <a:gd name="connsiteX8" fmla="*/ 2440745 w 6858000"/>
              <a:gd name="connsiteY8" fmla="*/ 726510 h 1866378"/>
              <a:gd name="connsiteX9" fmla="*/ 2440745 w 6858000"/>
              <a:gd name="connsiteY9" fmla="*/ 730562 h 1866378"/>
              <a:gd name="connsiteX10" fmla="*/ 1304739 w 6858000"/>
              <a:gd name="connsiteY10" fmla="*/ 1866183 h 1866378"/>
              <a:gd name="connsiteX11" fmla="*/ 1304934 w 6858000"/>
              <a:gd name="connsiteY11" fmla="*/ 1866378 h 1866378"/>
              <a:gd name="connsiteX12" fmla="*/ 0 w 6858000"/>
              <a:gd name="connsiteY12" fmla="*/ 1866378 h 186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8000" h="1866378">
                <a:moveTo>
                  <a:pt x="0" y="0"/>
                </a:moveTo>
                <a:lnTo>
                  <a:pt x="6858000" y="0"/>
                </a:lnTo>
                <a:lnTo>
                  <a:pt x="6858000" y="1866378"/>
                </a:lnTo>
                <a:lnTo>
                  <a:pt x="6857999" y="1866378"/>
                </a:lnTo>
                <a:lnTo>
                  <a:pt x="6857999" y="726510"/>
                </a:lnTo>
                <a:lnTo>
                  <a:pt x="2456090" y="726510"/>
                </a:lnTo>
                <a:lnTo>
                  <a:pt x="2450446" y="720864"/>
                </a:lnTo>
                <a:lnTo>
                  <a:pt x="2444798" y="726510"/>
                </a:lnTo>
                <a:lnTo>
                  <a:pt x="2440745" y="726510"/>
                </a:lnTo>
                <a:lnTo>
                  <a:pt x="2440745" y="730562"/>
                </a:lnTo>
                <a:lnTo>
                  <a:pt x="1304739" y="1866183"/>
                </a:lnTo>
                <a:lnTo>
                  <a:pt x="1304934" y="1866378"/>
                </a:lnTo>
                <a:lnTo>
                  <a:pt x="0" y="1866378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79000">
                <a:schemeClr val="accent4">
                  <a:lumMod val="40000"/>
                  <a:lumOff val="60000"/>
                </a:schemeClr>
              </a:gs>
              <a:gs pos="8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xmlns="" id="{BCACC9B6-4913-1CA4-92CE-C6CECE010562}"/>
              </a:ext>
            </a:extLst>
          </p:cNvPr>
          <p:cNvSpPr/>
          <p:nvPr/>
        </p:nvSpPr>
        <p:spPr>
          <a:xfrm>
            <a:off x="82337" y="290576"/>
            <a:ext cx="1691198" cy="1195324"/>
          </a:xfrm>
          <a:prstGeom prst="ellipse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3986" tIns="41993" rIns="83986" bIns="41993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2" descr="ผ.ด.5 ปี 2557 องค์การบริหารส่วนตำบลท่าบ่อสงคราม">
            <a:extLst>
              <a:ext uri="{FF2B5EF4-FFF2-40B4-BE49-F238E27FC236}">
                <a16:creationId xmlns:a16="http://schemas.microsoft.com/office/drawing/2014/main" xmlns="" id="{0D52285E-C0BB-9D71-5E51-82EBAF963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5" y="193485"/>
            <a:ext cx="1600381" cy="13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xmlns="" id="{432A9F7E-DC5D-10CE-D887-368442732674}"/>
              </a:ext>
            </a:extLst>
          </p:cNvPr>
          <p:cNvSpPr/>
          <p:nvPr/>
        </p:nvSpPr>
        <p:spPr>
          <a:xfrm>
            <a:off x="1984205" y="125770"/>
            <a:ext cx="4791458" cy="52322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N Thangkan NEW" pitchFamily="2" charset="0"/>
                <a:ea typeface="+mn-ea"/>
                <a:cs typeface="MN Thangkan NEW" pitchFamily="2" charset="0"/>
              </a:rPr>
              <a:t> จดหมายข่าวประชาสัมพันธ์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xmlns="" id="{C45269D6-F36D-3340-BC83-205FCC4E1AD6}"/>
              </a:ext>
            </a:extLst>
          </p:cNvPr>
          <p:cNvSpPr/>
          <p:nvPr/>
        </p:nvSpPr>
        <p:spPr>
          <a:xfrm>
            <a:off x="2359519" y="774765"/>
            <a:ext cx="4543889" cy="46324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N Thangkan NEW" pitchFamily="2" charset="0"/>
                <a:ea typeface="+mn-ea"/>
                <a:cs typeface="MN Thangkan NEW" pitchFamily="2" charset="0"/>
              </a:rPr>
              <a:t>กองการศึกษาฯ  องค์การบริหารส่วนตำบลท่าบ่อสงคราม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N Thangkan NEW" pitchFamily="2" charset="0"/>
              <a:ea typeface="+mn-ea"/>
              <a:cs typeface="MN Thangkan NEW" pitchFamily="2" charset="0"/>
            </a:endParaRPr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:a16="http://schemas.microsoft.com/office/drawing/2014/main" xmlns="" id="{CCEFC5A2-6604-1238-4B74-A89DBE4BFDD6}"/>
              </a:ext>
            </a:extLst>
          </p:cNvPr>
          <p:cNvSpPr/>
          <p:nvPr/>
        </p:nvSpPr>
        <p:spPr>
          <a:xfrm>
            <a:off x="1644650" y="1786299"/>
            <a:ext cx="5181600" cy="1465587"/>
          </a:xfrm>
          <a:prstGeom prst="roundRect">
            <a:avLst>
              <a:gd name="adj" fmla="val 30329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xmlns="" id="{1B9D52D9-A8A4-EE17-F418-7A9D5DB43E4B}"/>
              </a:ext>
            </a:extLst>
          </p:cNvPr>
          <p:cNvSpPr txBox="1"/>
          <p:nvPr/>
        </p:nvSpPr>
        <p:spPr>
          <a:xfrm>
            <a:off x="1864429" y="1811601"/>
            <a:ext cx="46879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โครงการ หนูน้อยขาไถ </a:t>
            </a:r>
            <a:r>
              <a:rPr lang="th-T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Balance Bike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ปีงบประมาณ 2567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xmlns="" id="{3619932A-D247-F6ED-96F0-8162765B03C8}"/>
              </a:ext>
            </a:extLst>
          </p:cNvPr>
          <p:cNvSpPr txBox="1"/>
          <p:nvPr/>
        </p:nvSpPr>
        <p:spPr>
          <a:xfrm>
            <a:off x="82337" y="2956697"/>
            <a:ext cx="1594517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นายกองมณี  วะชุม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นายก อบต.ท่าบ่อสงคราม</a:t>
            </a:r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xmlns="" id="{A299EF2C-B835-986B-DF3D-B2FEEE0B28D1}"/>
              </a:ext>
            </a:extLst>
          </p:cNvPr>
          <p:cNvSpPr/>
          <p:nvPr/>
        </p:nvSpPr>
        <p:spPr>
          <a:xfrm>
            <a:off x="410119" y="1765691"/>
            <a:ext cx="938951" cy="1191006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 descr="ป๋องแป๋งหัดถีบ - PASSEDUCATION">
            <a:extLst>
              <a:ext uri="{FF2B5EF4-FFF2-40B4-BE49-F238E27FC236}">
                <a16:creationId xmlns:a16="http://schemas.microsoft.com/office/drawing/2014/main" xmlns="" id="{82CC61F7-6B06-68DE-5783-8C5154A95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50" b="100000" l="6500" r="5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54285" r="52778" b="-1"/>
          <a:stretch/>
        </p:blipFill>
        <p:spPr bwMode="auto">
          <a:xfrm flipH="1">
            <a:off x="5906421" y="2029700"/>
            <a:ext cx="1082919" cy="1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xmlns="" id="{67BCEB6F-AD7E-B955-3056-466801D8C1E5}"/>
              </a:ext>
            </a:extLst>
          </p:cNvPr>
          <p:cNvSpPr/>
          <p:nvPr/>
        </p:nvSpPr>
        <p:spPr>
          <a:xfrm>
            <a:off x="-2" y="9353811"/>
            <a:ext cx="6858002" cy="5733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xmlns="" id="{97D52CAA-E77D-5FCF-4C02-81523B650A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83" y="9481231"/>
            <a:ext cx="366817" cy="366817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xmlns="" id="{761AB36D-D887-8661-64DC-5546468BC95D}"/>
              </a:ext>
            </a:extLst>
          </p:cNvPr>
          <p:cNvSpPr txBox="1"/>
          <p:nvPr/>
        </p:nvSpPr>
        <p:spPr>
          <a:xfrm>
            <a:off x="2106035" y="9373155"/>
            <a:ext cx="23134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องค์การบริหารส่วนตำบลท่าบ่อสงคราม  </a:t>
            </a:r>
            <a:endParaRPr lang="th-TH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อำเภอศรีสงคราม  จังหวัดนครพนม</a:t>
            </a: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xmlns="" id="{C2B2F436-AA27-B42D-CFAF-51ADA421DC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081" y="9553179"/>
            <a:ext cx="308773" cy="251217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xmlns="" id="{E836C0A5-CA2C-011E-DE02-8F21970E3351}"/>
              </a:ext>
            </a:extLst>
          </p:cNvPr>
          <p:cNvSpPr txBox="1"/>
          <p:nvPr/>
        </p:nvSpPr>
        <p:spPr>
          <a:xfrm>
            <a:off x="5014353" y="9481231"/>
            <a:ext cx="14370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0-4205-5017-18</a:t>
            </a: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xmlns="" id="{46E86CC5-4060-69BE-32D2-351A6EF8BB9F}"/>
              </a:ext>
            </a:extLst>
          </p:cNvPr>
          <p:cNvSpPr/>
          <p:nvPr/>
        </p:nvSpPr>
        <p:spPr>
          <a:xfrm>
            <a:off x="127746" y="7661192"/>
            <a:ext cx="6647918" cy="1377468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83986" tIns="41993" rIns="83986" bIns="41993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</a:t>
            </a:r>
            <a:r>
              <a:rPr kumimoji="0" lang="th-TH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วันที่ 21 กรกฎาคม 2567  ศูนย์พัฒนาเด็ก ทั้ง 5 แห่ง ในสังกัดกองการศึกษาฯ องค์การบริหารส่วนตำบล</a:t>
            </a: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ท่าบ่อสงคราม </a:t>
            </a:r>
            <a:r>
              <a:rPr kumimoji="0" lang="th-TH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ได้จัดกิจกรรม </a:t>
            </a:r>
            <a:r>
              <a:rPr kumimoji="0" lang="th-TH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โครงการหนูน้อยขาไถ (</a:t>
            </a: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Balance Bike)</a:t>
            </a:r>
            <a:r>
              <a:rPr kumimoji="0" lang="th-TH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ปีงบประมาณ 2567 </a:t>
            </a:r>
            <a:r>
              <a:rPr kumimoji="0" lang="th-TH" sz="200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เพื่อส่งเสริมพัฒนาการเด็ก และปลูกฝังความมีน้ำใจนักกีฬา โดยได้รับการสนับสนุนงบประมาณจากกองทุนหลักประกันสุขภาพระดับท้องถิ่นตำบลท่าบ่อสงคราม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xmlns="" id="{9EB412FF-8480-E7BC-C300-9F975AB54AE5}"/>
              </a:ext>
            </a:extLst>
          </p:cNvPr>
          <p:cNvSpPr txBox="1"/>
          <p:nvPr/>
        </p:nvSpPr>
        <p:spPr>
          <a:xfrm>
            <a:off x="1795241" y="2631917"/>
            <a:ext cx="5031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โดยได้รับการสนับสนุนงบประมาณจากกองทุนหลักประกันสุขภาพระดับท้องถิ่น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ตำบลท่าบ่อสงคราม</a:t>
            </a:r>
          </a:p>
        </p:txBody>
      </p:sp>
      <p:pic>
        <p:nvPicPr>
          <p:cNvPr id="1025" name="รูปภาพ 1024">
            <a:extLst>
              <a:ext uri="{FF2B5EF4-FFF2-40B4-BE49-F238E27FC236}">
                <a16:creationId xmlns:a16="http://schemas.microsoft.com/office/drawing/2014/main" xmlns="" id="{1270EFC3-9653-C724-98E7-5EAFBF257D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96" t="8749" r="4762" b="4306"/>
          <a:stretch/>
        </p:blipFill>
        <p:spPr>
          <a:xfrm>
            <a:off x="53925" y="3864440"/>
            <a:ext cx="2360234" cy="1725009"/>
          </a:xfrm>
          <a:prstGeom prst="rect">
            <a:avLst/>
          </a:prstGeom>
        </p:spPr>
      </p:pic>
      <p:pic>
        <p:nvPicPr>
          <p:cNvPr id="1028" name="รูปภาพ 1027">
            <a:extLst>
              <a:ext uri="{FF2B5EF4-FFF2-40B4-BE49-F238E27FC236}">
                <a16:creationId xmlns:a16="http://schemas.microsoft.com/office/drawing/2014/main" xmlns="" id="{7F7A1171-8635-C44D-E65F-7682D83AD3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560" b="7899"/>
          <a:stretch/>
        </p:blipFill>
        <p:spPr>
          <a:xfrm>
            <a:off x="2513101" y="3864440"/>
            <a:ext cx="2167688" cy="1712819"/>
          </a:xfrm>
          <a:prstGeom prst="rect">
            <a:avLst/>
          </a:prstGeom>
        </p:spPr>
      </p:pic>
      <p:pic>
        <p:nvPicPr>
          <p:cNvPr id="1030" name="รูปภาพ 1029">
            <a:extLst>
              <a:ext uri="{FF2B5EF4-FFF2-40B4-BE49-F238E27FC236}">
                <a16:creationId xmlns:a16="http://schemas.microsoft.com/office/drawing/2014/main" xmlns="" id="{27253067-BCF6-DF74-0A07-3168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71" r="6053"/>
          <a:stretch/>
        </p:blipFill>
        <p:spPr>
          <a:xfrm>
            <a:off x="4779731" y="3864440"/>
            <a:ext cx="2046520" cy="1712819"/>
          </a:xfrm>
          <a:prstGeom prst="rect">
            <a:avLst/>
          </a:prstGeom>
        </p:spPr>
      </p:pic>
      <p:pic>
        <p:nvPicPr>
          <p:cNvPr id="1034" name="รูปภาพ 1033">
            <a:extLst>
              <a:ext uri="{FF2B5EF4-FFF2-40B4-BE49-F238E27FC236}">
                <a16:creationId xmlns:a16="http://schemas.microsoft.com/office/drawing/2014/main" xmlns="" id="{AEFD33FD-B2FE-2B17-CC23-8CB431324E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881" r="23503" b="12590"/>
          <a:stretch/>
        </p:blipFill>
        <p:spPr>
          <a:xfrm>
            <a:off x="58467" y="5736814"/>
            <a:ext cx="2360233" cy="1725010"/>
          </a:xfrm>
          <a:prstGeom prst="rect">
            <a:avLst/>
          </a:prstGeom>
        </p:spPr>
      </p:pic>
      <p:pic>
        <p:nvPicPr>
          <p:cNvPr id="1036" name="รูปภาพ 1035">
            <a:extLst>
              <a:ext uri="{FF2B5EF4-FFF2-40B4-BE49-F238E27FC236}">
                <a16:creationId xmlns:a16="http://schemas.microsoft.com/office/drawing/2014/main" xmlns="" id="{732F3D26-4B0D-A0E0-ABFF-695123355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36" t="-164" r="21074" b="20545"/>
          <a:stretch/>
        </p:blipFill>
        <p:spPr>
          <a:xfrm>
            <a:off x="2513101" y="5736814"/>
            <a:ext cx="2167688" cy="1712819"/>
          </a:xfrm>
          <a:prstGeom prst="rect">
            <a:avLst/>
          </a:prstGeom>
        </p:spPr>
      </p:pic>
      <p:pic>
        <p:nvPicPr>
          <p:cNvPr id="1038" name="รูปภาพ 1037">
            <a:extLst>
              <a:ext uri="{FF2B5EF4-FFF2-40B4-BE49-F238E27FC236}">
                <a16:creationId xmlns:a16="http://schemas.microsoft.com/office/drawing/2014/main" xmlns="" id="{6B35385E-FD0B-E209-F6E2-73403E84CC7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208" t="2590" r="5481" b="1"/>
          <a:stretch/>
        </p:blipFill>
        <p:spPr>
          <a:xfrm>
            <a:off x="4779731" y="5722071"/>
            <a:ext cx="2046519" cy="1712819"/>
          </a:xfrm>
          <a:prstGeom prst="rect">
            <a:avLst/>
          </a:prstGeom>
        </p:spPr>
      </p:pic>
      <p:pic>
        <p:nvPicPr>
          <p:cNvPr id="24" name="Picture 2" descr="Happy Kids Happy, Cheerful, Kids, Happy PNG Transparent Image and Clipart  for Free Download">
            <a:extLst>
              <a:ext uri="{FF2B5EF4-FFF2-40B4-BE49-F238E27FC236}">
                <a16:creationId xmlns:a16="http://schemas.microsoft.com/office/drawing/2014/main" xmlns="" id="{66954FA7-79A8-0F02-99C1-E6A067C51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19127"/>
            <a:ext cx="1308100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440652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TM03457503[[fn=อ้างอิง]]</Template>
  <TotalTime>263</TotalTime>
  <Words>125</Words>
  <Application>Microsoft Office PowerPoint</Application>
  <PresentationFormat>กระดาษ A4 (210x297 มม.)</PresentationFormat>
  <Paragraphs>11</Paragraphs>
  <Slides>1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</vt:i4>
      </vt:variant>
    </vt:vector>
  </HeadingPairs>
  <TitlesOfParts>
    <vt:vector size="2" baseType="lpstr">
      <vt:lpstr>ธีมของ Office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อัญชลีพร โพธิ์สุ</dc:creator>
  <cp:lastModifiedBy>TBTK</cp:lastModifiedBy>
  <cp:revision>29</cp:revision>
  <cp:lastPrinted>2024-04-25T02:42:11Z</cp:lastPrinted>
  <dcterms:created xsi:type="dcterms:W3CDTF">2024-02-07T08:36:41Z</dcterms:created>
  <dcterms:modified xsi:type="dcterms:W3CDTF">2024-07-30T07:32:57Z</dcterms:modified>
</cp:coreProperties>
</file>